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61222-BCFD-5D43-A235-47100D899682}" type="datetimeFigureOut">
              <a:rPr lang="en-US" smtClean="0"/>
              <a:t>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F313B-E13D-D446-9736-58C5842EC7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313B-E13D-D446-9736-58C5842EC7C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A5A81-26ED-914F-9961-B37CC6E9CC12}" type="datetimeFigureOut">
              <a:rPr lang="en-US" smtClean="0"/>
              <a:t>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9190-6084-2C42-84C2-267C6189BB3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Circuit Art Tutorial</a:t>
            </a:r>
            <a:endParaRPr lang="en-US" sz="4800" dirty="0"/>
          </a:p>
        </p:txBody>
      </p:sp>
      <p:pic>
        <p:nvPicPr>
          <p:cNvPr id="4" name="Picture 3" descr="IMG_6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97219" y="721990"/>
            <a:ext cx="4173878" cy="55651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267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9) Get two pieces of copper tape.</a:t>
            </a:r>
            <a:br>
              <a:rPr lang="en-US" dirty="0" smtClean="0"/>
            </a:br>
            <a:r>
              <a:rPr lang="en-US" dirty="0" smtClean="0"/>
              <a:t>Be sure they are a bit longer </a:t>
            </a:r>
            <a:br>
              <a:rPr lang="en-US" dirty="0" smtClean="0"/>
            </a:br>
            <a:r>
              <a:rPr lang="en-US" dirty="0" smtClean="0"/>
              <a:t>than your board.</a:t>
            </a:r>
            <a:endParaRPr lang="en-US" dirty="0"/>
          </a:p>
        </p:txBody>
      </p:sp>
      <p:pic>
        <p:nvPicPr>
          <p:cNvPr id="3" name="Picture 2" descr="IMG_60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35" y="2029197"/>
            <a:ext cx="3019238" cy="2264429"/>
          </a:xfrm>
          <a:prstGeom prst="rect">
            <a:avLst/>
          </a:prstGeom>
        </p:spPr>
      </p:pic>
      <p:pic>
        <p:nvPicPr>
          <p:cNvPr id="4" name="Picture 3" descr="IMG_60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713" y="2510118"/>
            <a:ext cx="4557082" cy="34178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417859" cy="26388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10) Start by crossing over the + lead.</a:t>
            </a:r>
            <a:br>
              <a:rPr lang="en-US" dirty="0" smtClean="0"/>
            </a:br>
            <a:r>
              <a:rPr lang="en-US" dirty="0" smtClean="0"/>
              <a:t>Do NOT tear the metal tape… you need this one long piece to go all the way to your button and battery.</a:t>
            </a:r>
            <a:endParaRPr lang="en-US" dirty="0"/>
          </a:p>
        </p:txBody>
      </p:sp>
      <p:pic>
        <p:nvPicPr>
          <p:cNvPr id="4" name="Picture 3" descr="IMG_6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422" y="3122706"/>
            <a:ext cx="4696637" cy="3522478"/>
          </a:xfrm>
          <a:prstGeom prst="rect">
            <a:avLst/>
          </a:prstGeom>
        </p:spPr>
      </p:pic>
      <p:pic>
        <p:nvPicPr>
          <p:cNvPr id="5" name="Picture 4" descr="IMG_6066.JPG"/>
          <p:cNvPicPr>
            <a:picLocks noChangeAspect="1"/>
          </p:cNvPicPr>
          <p:nvPr/>
        </p:nvPicPr>
        <p:blipFill>
          <a:blip r:embed="rId3"/>
          <a:srcRect l="29118"/>
          <a:stretch>
            <a:fillRect/>
          </a:stretch>
        </p:blipFill>
        <p:spPr>
          <a:xfrm>
            <a:off x="292848" y="2644590"/>
            <a:ext cx="3781012" cy="4000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5721854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Tip: peel backing as you </a:t>
            </a:r>
          </a:p>
          <a:p>
            <a:pPr algn="ctr"/>
            <a:r>
              <a:rPr lang="en-US" dirty="0" smtClean="0"/>
              <a:t>attach the tape and you can get </a:t>
            </a:r>
          </a:p>
          <a:p>
            <a:pPr algn="ctr"/>
            <a:r>
              <a:rPr lang="en-US" dirty="0" smtClean="0"/>
              <a:t>smooth, straight lines.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441858" cy="19217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11) Carefully bend and fold the tape and attach the end to the </a:t>
            </a:r>
            <a:br>
              <a:rPr lang="en-US" dirty="0" smtClean="0"/>
            </a:br>
            <a:r>
              <a:rPr lang="en-US" dirty="0" smtClean="0"/>
              <a:t>underside of your button.</a:t>
            </a:r>
            <a:endParaRPr lang="en-US" dirty="0"/>
          </a:p>
        </p:txBody>
      </p:sp>
      <p:pic>
        <p:nvPicPr>
          <p:cNvPr id="3" name="Picture 2" descr="IMG_6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2" y="2254340"/>
            <a:ext cx="4213163" cy="3159872"/>
          </a:xfrm>
          <a:prstGeom prst="rect">
            <a:avLst/>
          </a:prstGeom>
        </p:spPr>
      </p:pic>
      <p:pic>
        <p:nvPicPr>
          <p:cNvPr id="4" name="Picture 3" descr="IMG_60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63" y="3283071"/>
            <a:ext cx="4228695" cy="3171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1809" y="5500486"/>
            <a:ext cx="584724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Be sure to put the metal tape </a:t>
            </a:r>
          </a:p>
          <a:p>
            <a:pPr algn="ctr"/>
            <a:r>
              <a:rPr lang="en-US" sz="2800" dirty="0" smtClean="0"/>
              <a:t>right on top of the masking tape hinge.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12) The taped button </a:t>
            </a:r>
            <a:br>
              <a:rPr lang="en-US" dirty="0" smtClean="0"/>
            </a:br>
            <a:r>
              <a:rPr lang="en-US" dirty="0" smtClean="0"/>
              <a:t>should look like this.</a:t>
            </a:r>
            <a:endParaRPr lang="en-US" dirty="0"/>
          </a:p>
        </p:txBody>
      </p:sp>
      <p:pic>
        <p:nvPicPr>
          <p:cNvPr id="3" name="Picture 2" descr="IMG_60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8260" y="1449297"/>
            <a:ext cx="4910295" cy="3682720"/>
          </a:xfrm>
          <a:prstGeom prst="rect">
            <a:avLst/>
          </a:prstGeom>
        </p:spPr>
      </p:pic>
      <p:pic>
        <p:nvPicPr>
          <p:cNvPr id="4" name="Picture 3" descr="IMG_60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034" y="3135687"/>
            <a:ext cx="4903320" cy="36774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13) Use a small piece of masking tape to cover the metal tape near the foam.</a:t>
            </a:r>
            <a:endParaRPr lang="en-US" dirty="0"/>
          </a:p>
        </p:txBody>
      </p:sp>
      <p:pic>
        <p:nvPicPr>
          <p:cNvPr id="3" name="Picture 2" descr="IMG_6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5978" y="1980816"/>
            <a:ext cx="4505421" cy="3379065"/>
          </a:xfrm>
          <a:prstGeom prst="rect">
            <a:avLst/>
          </a:prstGeom>
        </p:spPr>
      </p:pic>
      <p:pic>
        <p:nvPicPr>
          <p:cNvPr id="4" name="Picture 3" descr="IMG_60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41" y="2838827"/>
            <a:ext cx="4512859" cy="33846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8274423" cy="16904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14) Carefully fold the metal tape </a:t>
            </a:r>
            <a:br>
              <a:rPr lang="en-US" dirty="0" smtClean="0"/>
            </a:br>
            <a:r>
              <a:rPr lang="en-US" dirty="0" smtClean="0"/>
              <a:t>so that the sticky side </a:t>
            </a:r>
            <a:br>
              <a:rPr lang="en-US" dirty="0" smtClean="0"/>
            </a:br>
            <a:r>
              <a:rPr lang="en-US" dirty="0" smtClean="0"/>
              <a:t>(with paper backing) is facing up.</a:t>
            </a:r>
            <a:endParaRPr lang="en-US" dirty="0"/>
          </a:p>
        </p:txBody>
      </p:sp>
      <p:pic>
        <p:nvPicPr>
          <p:cNvPr id="6" name="Picture 5" descr="IMG_6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36" y="2129392"/>
            <a:ext cx="4093510" cy="3070133"/>
          </a:xfrm>
          <a:prstGeom prst="rect">
            <a:avLst/>
          </a:prstGeom>
        </p:spPr>
      </p:pic>
      <p:pic>
        <p:nvPicPr>
          <p:cNvPr id="7" name="Picture 6" descr="IMG_6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33" y="3304847"/>
            <a:ext cx="4136090" cy="31020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39123"/>
            <a:ext cx="8890000" cy="190677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15)    </a:t>
            </a:r>
            <a:r>
              <a:rPr lang="en-US" sz="2800" dirty="0" smtClean="0"/>
              <a:t>a- Cross metal tape over the hole for the button.</a:t>
            </a:r>
            <a:br>
              <a:rPr lang="en-US" sz="2800" dirty="0" smtClean="0"/>
            </a:br>
            <a:r>
              <a:rPr lang="en-US" sz="2800" dirty="0" smtClean="0"/>
              <a:t>           </a:t>
            </a:r>
            <a:r>
              <a:rPr lang="en-US" sz="2800" dirty="0" err="1" smtClean="0"/>
              <a:t>b</a:t>
            </a:r>
            <a:r>
              <a:rPr lang="en-US" sz="2800" dirty="0" smtClean="0"/>
              <a:t>- Carefully fold so that the sticky side is down again.</a:t>
            </a:r>
            <a:br>
              <a:rPr lang="en-US" sz="2800" dirty="0" smtClean="0"/>
            </a:br>
            <a:r>
              <a:rPr lang="en-US" sz="2800" dirty="0" smtClean="0"/>
              <a:t>           </a:t>
            </a:r>
            <a:r>
              <a:rPr lang="en-US" sz="2800" dirty="0" err="1" smtClean="0"/>
              <a:t>c</a:t>
            </a:r>
            <a:r>
              <a:rPr lang="en-US" sz="2800" dirty="0" smtClean="0"/>
              <a:t>- Attach the end of the metal tape to the board.</a:t>
            </a:r>
            <a:endParaRPr lang="en-US" sz="2800" dirty="0"/>
          </a:p>
        </p:txBody>
      </p:sp>
      <p:pic>
        <p:nvPicPr>
          <p:cNvPr id="3" name="Picture 2" descr="IMG_6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09" y="1867647"/>
            <a:ext cx="5757335" cy="43180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52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16) Use a skinny piece of masking tape to cover the sticky part of the metal tape.</a:t>
            </a:r>
            <a:endParaRPr lang="en-US" dirty="0"/>
          </a:p>
        </p:txBody>
      </p:sp>
      <p:pic>
        <p:nvPicPr>
          <p:cNvPr id="3" name="Picture 2" descr="IMG_60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0607"/>
            <a:ext cx="3203388" cy="2402541"/>
          </a:xfrm>
          <a:prstGeom prst="rect">
            <a:avLst/>
          </a:prstGeom>
        </p:spPr>
      </p:pic>
      <p:pic>
        <p:nvPicPr>
          <p:cNvPr id="4" name="Picture 3" descr="IMG_60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522" y="2689412"/>
            <a:ext cx="4802277" cy="36017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17) The inside of the button space </a:t>
            </a:r>
            <a:br>
              <a:rPr lang="en-US" dirty="0" smtClean="0"/>
            </a:br>
            <a:r>
              <a:rPr lang="en-US" dirty="0" smtClean="0"/>
              <a:t>should look like this.</a:t>
            </a:r>
            <a:endParaRPr lang="en-US" dirty="0"/>
          </a:p>
        </p:txBody>
      </p:sp>
      <p:pic>
        <p:nvPicPr>
          <p:cNvPr id="3" name="Picture 2" descr="IMG_6074.JPG"/>
          <p:cNvPicPr>
            <a:picLocks noChangeAspect="1"/>
          </p:cNvPicPr>
          <p:nvPr/>
        </p:nvPicPr>
        <p:blipFill>
          <a:blip r:embed="rId2"/>
          <a:srcRect l="9794"/>
          <a:stretch>
            <a:fillRect/>
          </a:stretch>
        </p:blipFill>
        <p:spPr>
          <a:xfrm rot="5400000">
            <a:off x="2144155" y="1988161"/>
            <a:ext cx="4609631" cy="40420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18) Put the battery in with the </a:t>
            </a:r>
            <a:br>
              <a:rPr lang="en-US" dirty="0" smtClean="0"/>
            </a:br>
            <a:r>
              <a:rPr lang="en-US" dirty="0" smtClean="0"/>
              <a:t>words (+ side) facing up.</a:t>
            </a:r>
            <a:endParaRPr lang="en-US" dirty="0"/>
          </a:p>
        </p:txBody>
      </p:sp>
      <p:pic>
        <p:nvPicPr>
          <p:cNvPr id="3" name="Picture 2" descr="IMG_60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08" y="1591887"/>
            <a:ext cx="4132855" cy="3099641"/>
          </a:xfrm>
          <a:prstGeom prst="rect">
            <a:avLst/>
          </a:prstGeom>
        </p:spPr>
      </p:pic>
      <p:pic>
        <p:nvPicPr>
          <p:cNvPr id="4" name="Picture 3" descr="IMG_60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98607" y="3493619"/>
            <a:ext cx="3888193" cy="2916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480" y="4930592"/>
            <a:ext cx="34043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Press the button to </a:t>
            </a:r>
          </a:p>
          <a:p>
            <a:pPr algn="ctr"/>
            <a:r>
              <a:rPr lang="en-US" sz="2800" dirty="0" smtClean="0"/>
              <a:t>make sure your circuit </a:t>
            </a:r>
          </a:p>
          <a:p>
            <a:pPr algn="ctr"/>
            <a:r>
              <a:rPr lang="en-US" sz="2800" dirty="0" smtClean="0"/>
              <a:t>is working.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Paint using dark colors LAST</a:t>
            </a:r>
            <a:endParaRPr lang="en-US" dirty="0"/>
          </a:p>
        </p:txBody>
      </p:sp>
      <p:pic>
        <p:nvPicPr>
          <p:cNvPr id="3" name="Picture 2" descr="IMG_6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32" y="1540534"/>
            <a:ext cx="6175074" cy="46313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2304"/>
          </a:xfrm>
        </p:spPr>
        <p:txBody>
          <a:bodyPr>
            <a:normAutofit/>
          </a:bodyPr>
          <a:lstStyle/>
          <a:p>
            <a:r>
              <a:rPr lang="en-US" dirty="0" smtClean="0"/>
              <a:t>19) </a:t>
            </a:r>
            <a:r>
              <a:rPr lang="en-US" sz="3200" dirty="0" smtClean="0"/>
              <a:t>If it works well… you can tape a stiff paper or thin board over the battery to help support it and keep it in place.</a:t>
            </a:r>
            <a:endParaRPr lang="en-US" sz="3200" dirty="0"/>
          </a:p>
        </p:txBody>
      </p:sp>
      <p:pic>
        <p:nvPicPr>
          <p:cNvPr id="3" name="Picture 2" descr="IMG_60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16498" y="2757644"/>
            <a:ext cx="3295029" cy="2471271"/>
          </a:xfrm>
          <a:prstGeom prst="rect">
            <a:avLst/>
          </a:prstGeom>
        </p:spPr>
      </p:pic>
      <p:pic>
        <p:nvPicPr>
          <p:cNvPr id="4" name="Picture 3" descr="IMG_60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60293" y="2679352"/>
            <a:ext cx="4581176" cy="34358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2) Trace battery where you want your button to be.</a:t>
            </a:r>
            <a:endParaRPr lang="en-US" dirty="0"/>
          </a:p>
        </p:txBody>
      </p:sp>
      <p:pic>
        <p:nvPicPr>
          <p:cNvPr id="3" name="Picture 2" descr="IMG_6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5918"/>
            <a:ext cx="4141321" cy="3105991"/>
          </a:xfrm>
          <a:prstGeom prst="rect">
            <a:avLst/>
          </a:prstGeom>
        </p:spPr>
      </p:pic>
      <p:pic>
        <p:nvPicPr>
          <p:cNvPr id="4" name="Picture 3" descr="IMG_60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279" y="2533153"/>
            <a:ext cx="4598521" cy="34488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Poke a </a:t>
            </a:r>
            <a:r>
              <a:rPr lang="en-US" b="1" u="sng" dirty="0" smtClean="0"/>
              <a:t>small</a:t>
            </a:r>
            <a:r>
              <a:rPr lang="en-US" dirty="0" smtClean="0"/>
              <a:t> hole for the LED.</a:t>
            </a:r>
            <a:endParaRPr lang="en-US" b="1" u="sng" dirty="0"/>
          </a:p>
        </p:txBody>
      </p:sp>
      <p:pic>
        <p:nvPicPr>
          <p:cNvPr id="3" name="Picture 2" descr="IMG_6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5361" y="2073090"/>
            <a:ext cx="4900483" cy="3675362"/>
          </a:xfrm>
          <a:prstGeom prst="rect">
            <a:avLst/>
          </a:prstGeom>
        </p:spPr>
      </p:pic>
      <p:pic>
        <p:nvPicPr>
          <p:cNvPr id="4" name="Picture 3" descr="IMG_6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82" y="1646412"/>
            <a:ext cx="4292717" cy="32195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4) Ask an </a:t>
            </a:r>
            <a:r>
              <a:rPr lang="en-US" b="1" u="sng" dirty="0" smtClean="0"/>
              <a:t>adult </a:t>
            </a:r>
            <a:r>
              <a:rPr lang="en-US" dirty="0" smtClean="0"/>
              <a:t>to cut the hole </a:t>
            </a:r>
            <a:br>
              <a:rPr lang="en-US" dirty="0" smtClean="0"/>
            </a:br>
            <a:r>
              <a:rPr lang="en-US" dirty="0" smtClean="0"/>
              <a:t>for the button.</a:t>
            </a:r>
            <a:endParaRPr lang="en-US" dirty="0"/>
          </a:p>
        </p:txBody>
      </p:sp>
      <p:pic>
        <p:nvPicPr>
          <p:cNvPr id="3" name="Picture 2" descr="IMG_60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37" y="1552079"/>
            <a:ext cx="6624918" cy="49686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5) Get to </a:t>
            </a:r>
            <a:r>
              <a:rPr lang="en-US" dirty="0"/>
              <a:t>k</a:t>
            </a:r>
            <a:r>
              <a:rPr lang="en-US" dirty="0" smtClean="0"/>
              <a:t>now your LED</a:t>
            </a:r>
            <a:endParaRPr lang="en-US" dirty="0"/>
          </a:p>
        </p:txBody>
      </p:sp>
      <p:pic>
        <p:nvPicPr>
          <p:cNvPr id="3" name="Picture 2" descr="IMG_60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88" y="1523999"/>
            <a:ext cx="5997388" cy="44980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6) Insert the LED from the </a:t>
            </a:r>
            <a:r>
              <a:rPr lang="en-US" b="1" u="sng" dirty="0" smtClean="0"/>
              <a:t>back</a:t>
            </a:r>
            <a:r>
              <a:rPr lang="en-US" dirty="0" smtClean="0"/>
              <a:t>.</a:t>
            </a:r>
            <a:endParaRPr lang="en-US" b="1" u="sng" dirty="0"/>
          </a:p>
        </p:txBody>
      </p:sp>
      <p:pic>
        <p:nvPicPr>
          <p:cNvPr id="3" name="Picture 2" descr="IMG_6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94128"/>
            <a:ext cx="3935506" cy="2951630"/>
          </a:xfrm>
          <a:prstGeom prst="rect">
            <a:avLst/>
          </a:prstGeom>
        </p:spPr>
      </p:pic>
      <p:pic>
        <p:nvPicPr>
          <p:cNvPr id="4" name="Picture 3" descr="IMG_60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17" y="3635187"/>
            <a:ext cx="4038102" cy="30285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7) Bend the leads (wires) flat and label with   – and + </a:t>
            </a:r>
            <a:endParaRPr lang="en-US" dirty="0"/>
          </a:p>
        </p:txBody>
      </p:sp>
      <p:pic>
        <p:nvPicPr>
          <p:cNvPr id="3" name="Picture 2" descr="IMG_6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5" y="1673412"/>
            <a:ext cx="5757333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8) Add a masking tape hinge </a:t>
            </a:r>
            <a:br>
              <a:rPr lang="en-US" dirty="0" smtClean="0"/>
            </a:br>
            <a:r>
              <a:rPr lang="en-US" dirty="0" smtClean="0"/>
              <a:t>for your button.</a:t>
            </a:r>
            <a:endParaRPr lang="en-US" dirty="0"/>
          </a:p>
        </p:txBody>
      </p:sp>
      <p:pic>
        <p:nvPicPr>
          <p:cNvPr id="3" name="Picture 2" descr="IMG_6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8"/>
            <a:ext cx="3137396" cy="2353047"/>
          </a:xfrm>
          <a:prstGeom prst="rect">
            <a:avLst/>
          </a:prstGeom>
        </p:spPr>
      </p:pic>
      <p:pic>
        <p:nvPicPr>
          <p:cNvPr id="4" name="Picture 3" descr="IMG_6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88" y="1417638"/>
            <a:ext cx="3526114" cy="2644585"/>
          </a:xfrm>
          <a:prstGeom prst="rect">
            <a:avLst/>
          </a:prstGeom>
        </p:spPr>
      </p:pic>
      <p:pic>
        <p:nvPicPr>
          <p:cNvPr id="5" name="Picture 4" descr="IMG_60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706" y="3456919"/>
            <a:ext cx="3684243" cy="27631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387</Words>
  <Application>Microsoft Macintosh PowerPoint</Application>
  <PresentationFormat>On-screen Show (4:3)</PresentationFormat>
  <Paragraphs>29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Circuit Art Tutorial</vt:lpstr>
      <vt:lpstr>1) Paint using dark colors LAST</vt:lpstr>
      <vt:lpstr>2) Trace battery where you want your button to be.</vt:lpstr>
      <vt:lpstr>3) Poke a small hole for the LED.</vt:lpstr>
      <vt:lpstr>4) Ask an adult to cut the hole  for the button.</vt:lpstr>
      <vt:lpstr>5) Get to know your LED</vt:lpstr>
      <vt:lpstr>6) Insert the LED from the back.</vt:lpstr>
      <vt:lpstr>7) Bend the leads (wires) flat and label with   – and + </vt:lpstr>
      <vt:lpstr>8) Add a masking tape hinge  for your button.</vt:lpstr>
      <vt:lpstr>9) Get two pieces of copper tape. Be sure they are a bit longer  than your board.</vt:lpstr>
      <vt:lpstr>10) Start by crossing over the + lead. Do NOT tear the metal tape… you need this one long piece to go all the way to your button and battery.</vt:lpstr>
      <vt:lpstr>11) Carefully bend and fold the tape and attach the end to the  underside of your button.</vt:lpstr>
      <vt:lpstr>12) The taped button  should look like this.</vt:lpstr>
      <vt:lpstr>13) Use a small piece of masking tape to cover the metal tape near the foam.</vt:lpstr>
      <vt:lpstr>14) Carefully fold the metal tape  so that the sticky side  (with paper backing) is facing up.</vt:lpstr>
      <vt:lpstr>15)    a- Cross metal tape over the hole for the button.            b- Carefully fold so that the sticky side is down again.            c- Attach the end of the metal tape to the board.</vt:lpstr>
      <vt:lpstr>16) Use a skinny piece of masking tape to cover the sticky part of the metal tape.</vt:lpstr>
      <vt:lpstr>17) The inside of the button space  should look like this.</vt:lpstr>
      <vt:lpstr>18) Put the battery in with the  words (+ side) facing up.</vt:lpstr>
      <vt:lpstr>19) If it works well… you can tape a stiff paper or thin board over the battery to help support it and keep it in place.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Art Tutorial</dc:title>
  <dc:creator>Kimberly Butts</dc:creator>
  <cp:lastModifiedBy>Kimberly Butts</cp:lastModifiedBy>
  <cp:revision>23</cp:revision>
  <dcterms:created xsi:type="dcterms:W3CDTF">2015-02-04T05:32:53Z</dcterms:created>
  <dcterms:modified xsi:type="dcterms:W3CDTF">2015-02-04T06:56:34Z</dcterms:modified>
</cp:coreProperties>
</file>